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423FCF-B459-4D95-800C-A336C8956A6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07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00447E-7C48-4379-8903-84C12D04D24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816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627C19-EA39-427C-9F78-89DCD5F1889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2121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BFA291-B6B6-4494-95C2-E0CCDDE9F07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3609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BEF532-18AA-45B5-959A-51597379D04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00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063C6C-EDE3-4AB8-879D-CF1048299270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149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B4B687-B832-4305-8B11-0FE44D23A92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225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AA46FD-19FB-4C02-995F-9486DFD384F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263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60D7CA-1F87-462E-B752-E59DE64EF15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10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8EC736-88CA-4A72-A8AF-1CF13546AA3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28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6B5131-2A98-42FD-A23E-C1E0FBF31D7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119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3BDC4-BE1A-42A1-B9CC-7F1DB240D52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871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5B3D7D-2032-4D2A-A39D-A3E77CFA952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789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A96A2FB-2BF5-420D-8603-9CF50D9D4BE4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206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r>
              <a:rPr lang="en-US" sz="3200" dirty="0" smtClean="0">
                <a:solidFill>
                  <a:srgbClr val="7030A0"/>
                </a:solidFill>
              </a:rPr>
              <a:t>Me </a:t>
            </a:r>
            <a:r>
              <a:rPr lang="en-US" sz="3200" dirty="0" err="1" smtClean="0">
                <a:solidFill>
                  <a:srgbClr val="7030A0"/>
                </a:solidFill>
              </a:rPr>
              <a:t>llamo</a:t>
            </a:r>
            <a:r>
              <a:rPr lang="en-US" sz="3200" dirty="0" smtClean="0">
                <a:solidFill>
                  <a:srgbClr val="7030A0"/>
                </a:solidFill>
              </a:rPr>
              <a:t> _____________ </a:t>
            </a:r>
            <a:r>
              <a:rPr lang="en-US" sz="3200" dirty="0" err="1" smtClean="0">
                <a:solidFill>
                  <a:srgbClr val="7030A0"/>
                </a:solidFill>
              </a:rPr>
              <a:t>Clase</a:t>
            </a:r>
            <a:r>
              <a:rPr lang="en-US" sz="3200" dirty="0" smtClean="0">
                <a:solidFill>
                  <a:srgbClr val="7030A0"/>
                </a:solidFill>
              </a:rPr>
              <a:t> 8 </a:t>
            </a:r>
            <a:r>
              <a:rPr lang="en-US" sz="3200" dirty="0" err="1" smtClean="0">
                <a:solidFill>
                  <a:srgbClr val="7030A0"/>
                </a:solidFill>
              </a:rPr>
              <a:t>nh</a:t>
            </a:r>
            <a:r>
              <a:rPr lang="en-US" sz="3200" dirty="0" smtClean="0">
                <a:solidFill>
                  <a:srgbClr val="7030A0"/>
                </a:solidFill>
              </a:rPr>
              <a:t/>
            </a:r>
            <a:br>
              <a:rPr lang="en-US" sz="3200" dirty="0" smtClean="0">
                <a:solidFill>
                  <a:srgbClr val="7030A0"/>
                </a:solidFill>
              </a:rPr>
            </a:br>
            <a:r>
              <a:rPr lang="en-US" sz="3200" dirty="0" smtClean="0">
                <a:solidFill>
                  <a:srgbClr val="7030A0"/>
                </a:solidFill>
              </a:rPr>
              <a:t>la </a:t>
            </a:r>
            <a:r>
              <a:rPr lang="en-US" sz="3200" dirty="0" err="1" smtClean="0">
                <a:solidFill>
                  <a:srgbClr val="7030A0"/>
                </a:solidFill>
              </a:rPr>
              <a:t>fecha</a:t>
            </a:r>
            <a:r>
              <a:rPr lang="en-US" sz="3200" dirty="0" smtClean="0">
                <a:solidFill>
                  <a:srgbClr val="7030A0"/>
                </a:solidFill>
              </a:rPr>
              <a:t> </a:t>
            </a:r>
            <a:r>
              <a:rPr lang="en-US" sz="3200" dirty="0" err="1" smtClean="0">
                <a:solidFill>
                  <a:srgbClr val="7030A0"/>
                </a:solidFill>
              </a:rPr>
              <a:t>es</a:t>
            </a:r>
            <a:r>
              <a:rPr lang="en-US" sz="3200" dirty="0" smtClean="0">
                <a:solidFill>
                  <a:srgbClr val="7030A0"/>
                </a:solidFill>
              </a:rPr>
              <a:t> 16 de </a:t>
            </a:r>
            <a:r>
              <a:rPr lang="en-US" sz="3200" dirty="0" err="1" smtClean="0">
                <a:solidFill>
                  <a:srgbClr val="7030A0"/>
                </a:solidFill>
              </a:rPr>
              <a:t>septiembre</a:t>
            </a:r>
            <a:r>
              <a:rPr lang="en-US" sz="3200" dirty="0" smtClean="0">
                <a:solidFill>
                  <a:srgbClr val="7030A0"/>
                </a:solidFill>
              </a:rPr>
              <a:t> del 2013</a:t>
            </a:r>
            <a:br>
              <a:rPr lang="en-US" sz="3200" dirty="0" smtClean="0">
                <a:solidFill>
                  <a:srgbClr val="7030A0"/>
                </a:solidFill>
              </a:rPr>
            </a:br>
            <a:r>
              <a:rPr lang="en-US" sz="3200" u="sng" dirty="0" err="1" smtClean="0">
                <a:solidFill>
                  <a:srgbClr val="7030A0"/>
                </a:solidFill>
              </a:rPr>
              <a:t>Trabajo</a:t>
            </a:r>
            <a:r>
              <a:rPr lang="en-US" sz="3200" u="sng" dirty="0" smtClean="0">
                <a:solidFill>
                  <a:srgbClr val="7030A0"/>
                </a:solidFill>
              </a:rPr>
              <a:t> </a:t>
            </a:r>
            <a:r>
              <a:rPr lang="en-US" sz="3200" u="sng" dirty="0" err="1" smtClean="0">
                <a:solidFill>
                  <a:srgbClr val="7030A0"/>
                </a:solidFill>
              </a:rPr>
              <a:t>Independiente</a:t>
            </a:r>
            <a:endParaRPr lang="en-US" sz="3200" dirty="0">
              <a:solidFill>
                <a:srgbClr val="7030A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1524000"/>
            <a:ext cx="9144000" cy="53340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s-ES" sz="2400" dirty="0" smtClean="0"/>
              <a:t>La profesora siempre _________ las palabras nuevas en la pizarra. (escribir)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400" dirty="0" smtClean="0"/>
              <a:t>Ellos _____________ en la Avenida Juárez. (vivir)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400" dirty="0" smtClean="0"/>
              <a:t>Yo no ____________ mucha fruta. (comer)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400" dirty="0" smtClean="0"/>
              <a:t>Tú muchos ___________libros nuevos. (comprar)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400" dirty="0" smtClean="0"/>
              <a:t>El profesor siempre ____________ la lección. (explicar)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400" dirty="0" smtClean="0"/>
              <a:t>Nosotros ____________ las preguntas en español. (contestar)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400" dirty="0" smtClean="0"/>
              <a:t>Tú __________ canciones americanas. (cantar)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400" dirty="0" smtClean="0"/>
              <a:t>José le ____________ dinero a todo el mundo. (deber)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400" dirty="0" smtClean="0"/>
              <a:t>La Sra. Pérez ___________ mucho dinero en ropa. (gastar)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400" dirty="0" smtClean="0"/>
              <a:t>Nosotros ___________ el trabajo hoy. (terminar)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1367373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"/>
            <a:ext cx="8686800" cy="6248400"/>
          </a:xfrm>
        </p:spPr>
        <p:txBody>
          <a:bodyPr/>
          <a:lstStyle/>
          <a:p>
            <a:pPr marL="0" indent="0">
              <a:buNone/>
            </a:pPr>
            <a:r>
              <a:rPr lang="es-ES" sz="2700" dirty="0" smtClean="0"/>
              <a:t>11. Los muchachos _________ todos los días. (correr)</a:t>
            </a:r>
          </a:p>
          <a:p>
            <a:pPr marL="0" indent="0">
              <a:buNone/>
            </a:pPr>
            <a:r>
              <a:rPr lang="es-ES" sz="2700" dirty="0" smtClean="0"/>
              <a:t>12. Roberto y Juan __________ los libros a la mesa.     </a:t>
            </a:r>
          </a:p>
          <a:p>
            <a:pPr marL="0" indent="0">
              <a:buNone/>
            </a:pPr>
            <a:r>
              <a:rPr lang="es-ES" sz="2700" dirty="0"/>
              <a:t> </a:t>
            </a:r>
            <a:r>
              <a:rPr lang="es-ES" sz="2700" dirty="0" smtClean="0"/>
              <a:t>     (subir)</a:t>
            </a:r>
          </a:p>
          <a:p>
            <a:pPr marL="0" indent="0">
              <a:buNone/>
            </a:pPr>
            <a:r>
              <a:rPr lang="es-ES" sz="2700" dirty="0" smtClean="0"/>
              <a:t>13. Él __________ el periódico en las tardes. (comprar)</a:t>
            </a:r>
          </a:p>
          <a:p>
            <a:pPr marL="0" indent="0">
              <a:buNone/>
            </a:pPr>
            <a:r>
              <a:rPr lang="es-ES" sz="2700" dirty="0" smtClean="0"/>
              <a:t>14. Mi hermano Javier __________ su carro nuevo. </a:t>
            </a:r>
          </a:p>
          <a:p>
            <a:pPr marL="0" indent="0">
              <a:buNone/>
            </a:pPr>
            <a:r>
              <a:rPr lang="es-ES" sz="2700" dirty="0"/>
              <a:t> </a:t>
            </a:r>
            <a:r>
              <a:rPr lang="es-ES" sz="2700" dirty="0" smtClean="0"/>
              <a:t>     (vender)</a:t>
            </a:r>
          </a:p>
          <a:p>
            <a:pPr marL="0" indent="0">
              <a:buNone/>
            </a:pPr>
            <a:r>
              <a:rPr lang="es-ES" sz="2700" dirty="0" smtClean="0"/>
              <a:t>15. María siempre ___________ toda la tarea. (escribir)</a:t>
            </a:r>
          </a:p>
          <a:p>
            <a:pPr marL="0" indent="0">
              <a:buNone/>
            </a:pPr>
            <a:r>
              <a:rPr lang="es-ES" sz="2700" dirty="0" smtClean="0"/>
              <a:t>16. Gladys no ___________ los problemas. (aprender)</a:t>
            </a:r>
          </a:p>
          <a:p>
            <a:pPr marL="0" indent="0">
              <a:buNone/>
            </a:pPr>
            <a:r>
              <a:rPr lang="es-ES" sz="2700" dirty="0" smtClean="0"/>
              <a:t>17. Angélica __________ ingles en la escuela. </a:t>
            </a:r>
          </a:p>
          <a:p>
            <a:pPr marL="0" indent="0">
              <a:buNone/>
            </a:pPr>
            <a:r>
              <a:rPr lang="es-ES" sz="2700" dirty="0"/>
              <a:t> </a:t>
            </a:r>
            <a:r>
              <a:rPr lang="es-ES" sz="2700" dirty="0" smtClean="0"/>
              <a:t>     (estudiar)</a:t>
            </a:r>
          </a:p>
          <a:p>
            <a:pPr marL="0" indent="0">
              <a:buNone/>
            </a:pPr>
            <a:r>
              <a:rPr lang="es-ES" sz="2700" dirty="0" smtClean="0"/>
              <a:t>18. Los niños __________ mucha leche. (beber)</a:t>
            </a:r>
          </a:p>
          <a:p>
            <a:pPr marL="0" indent="0">
              <a:buNone/>
            </a:pPr>
            <a:r>
              <a:rPr lang="es-ES" sz="2700" dirty="0" smtClean="0"/>
              <a:t>19. Usted _________ español en las noches. (enseñar)</a:t>
            </a:r>
          </a:p>
          <a:p>
            <a:pPr marL="0" indent="0">
              <a:buNone/>
            </a:pPr>
            <a:r>
              <a:rPr lang="es-ES" sz="2700" dirty="0" smtClean="0"/>
              <a:t>20. Mi papá _________ todo el pastel. (dividir)</a:t>
            </a:r>
            <a:endParaRPr lang="es-ES" sz="2700" dirty="0"/>
          </a:p>
        </p:txBody>
      </p:sp>
    </p:spTree>
    <p:extLst>
      <p:ext uri="{BB962C8B-B14F-4D97-AF65-F5344CB8AC3E}">
        <p14:creationId xmlns:p14="http://schemas.microsoft.com/office/powerpoint/2010/main" val="421609166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236</Words>
  <Application>Microsoft Office PowerPoint</Application>
  <PresentationFormat>On-screen Show (4:3)</PresentationFormat>
  <Paragraphs>24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Me llamo _____________ Clase 8 nh la fecha es 16 de septiembre del 2013 Trabajo Independiente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 Clase 8 nh la fecha es 16 de septiembre del 2013 Trabajo Independiente</dc:title>
  <dc:creator>Helen Zumaeta</dc:creator>
  <cp:lastModifiedBy>Helen Zumaeta</cp:lastModifiedBy>
  <cp:revision>1</cp:revision>
  <dcterms:created xsi:type="dcterms:W3CDTF">2013-09-16T17:39:49Z</dcterms:created>
  <dcterms:modified xsi:type="dcterms:W3CDTF">2013-09-16T17:42:22Z</dcterms:modified>
</cp:coreProperties>
</file>